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3" r:id="rId4"/>
    <p:sldId id="258" r:id="rId5"/>
    <p:sldId id="259" r:id="rId6"/>
    <p:sldId id="260" r:id="rId7"/>
    <p:sldId id="261" r:id="rId8"/>
    <p:sldId id="262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779" autoAdjust="0"/>
    <p:restoredTop sz="94660"/>
  </p:normalViewPr>
  <p:slideViewPr>
    <p:cSldViewPr snapToGrid="0">
      <p:cViewPr varScale="1">
        <p:scale>
          <a:sx n="73" d="100"/>
          <a:sy n="73" d="100"/>
        </p:scale>
        <p:origin x="63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 smtClean="0"/>
              <a:t>Kliknite, da uredite slog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4/21/2021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ska slika z na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l-SI" smtClean="0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slov in na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4/21/2021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t z na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4/21/2021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Kartica z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4/21/2021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olpe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olpec s tremi slikam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l-SI" smtClean="0"/>
              <a:t>Kliknite ikono, če želite dodati sliko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l-SI" smtClean="0"/>
              <a:t>Kliknite ikono, če želite dodati sliko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l-SI" smtClean="0"/>
              <a:t>Kliknite ikono, če želite dodati sliko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4/21/2021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4/21/2021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4/21/2021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4/21/2021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l-SI" smtClean="0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4/21/2021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slide" Target="slide7.xml"/><Relationship Id="rId4" Type="http://schemas.openxmlformats.org/officeDocument/2006/relationships/slide" Target="slide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udi.si/modeli/prirocnik-o-varcnosti-porabe-goriva" TargetMode="Externa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pixabay.com/id/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209006" y="1489167"/>
            <a:ext cx="11077303" cy="2074020"/>
          </a:xfrm>
        </p:spPr>
        <p:txBody>
          <a:bodyPr>
            <a:noAutofit/>
          </a:bodyPr>
          <a:lstStyle/>
          <a:p>
            <a:r>
              <a:rPr lang="sl-SI" sz="13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AVTOMOBILI</a:t>
            </a:r>
            <a:endParaRPr lang="sl-SI" sz="13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7829006" y="5016864"/>
            <a:ext cx="2952206" cy="685800"/>
          </a:xfrm>
        </p:spPr>
        <p:txBody>
          <a:bodyPr>
            <a:normAutofit/>
          </a:bodyPr>
          <a:lstStyle/>
          <a:p>
            <a:r>
              <a:rPr lang="sl-SI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Avtor: </a:t>
            </a:r>
            <a:r>
              <a:rPr lang="sl-SI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Alja </a:t>
            </a:r>
            <a:r>
              <a:rPr lang="sl-SI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Herga</a:t>
            </a:r>
            <a:endParaRPr lang="sl-SI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354992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157063" y="118226"/>
            <a:ext cx="2349137" cy="1293028"/>
          </a:xfrm>
        </p:spPr>
        <p:txBody>
          <a:bodyPr/>
          <a:lstStyle/>
          <a:p>
            <a:r>
              <a:rPr lang="sl-SI" b="1" dirty="0" smtClean="0"/>
              <a:t>KAZALO:</a:t>
            </a:r>
            <a:endParaRPr lang="sl-SI" b="1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1169126" y="2351315"/>
            <a:ext cx="6577149" cy="3513907"/>
          </a:xfrm>
        </p:spPr>
        <p:txBody>
          <a:bodyPr>
            <a:noAutofit/>
          </a:bodyPr>
          <a:lstStyle/>
          <a:p>
            <a:r>
              <a:rPr lang="sl-SI" sz="4800" dirty="0" smtClean="0">
                <a:hlinkClick r:id="rId2" action="ppaction://hlinksldjump"/>
              </a:rPr>
              <a:t>AUDI</a:t>
            </a:r>
            <a:endParaRPr lang="sl-SI" sz="4800" dirty="0" smtClean="0"/>
          </a:p>
          <a:p>
            <a:r>
              <a:rPr lang="sl-SI" sz="4800" dirty="0" smtClean="0">
                <a:hlinkClick r:id="rId3" action="ppaction://hlinksldjump"/>
              </a:rPr>
              <a:t>BMW</a:t>
            </a:r>
            <a:endParaRPr lang="sl-SI" sz="4800" dirty="0" smtClean="0"/>
          </a:p>
          <a:p>
            <a:r>
              <a:rPr lang="sl-SI" sz="4800" dirty="0" smtClean="0">
                <a:hlinkClick r:id="rId4" action="ppaction://hlinksldjump"/>
              </a:rPr>
              <a:t>TOYOTA</a:t>
            </a:r>
            <a:endParaRPr lang="sl-SI" sz="4800" dirty="0" smtClean="0"/>
          </a:p>
          <a:p>
            <a:r>
              <a:rPr lang="sl-SI" sz="4800" dirty="0" smtClean="0">
                <a:hlinkClick r:id="rId5" action="ppaction://hlinksldjump"/>
              </a:rPr>
              <a:t>RANAULT</a:t>
            </a:r>
            <a:endParaRPr lang="sl-SI" sz="4800" dirty="0"/>
          </a:p>
        </p:txBody>
      </p:sp>
      <p:cxnSp>
        <p:nvCxnSpPr>
          <p:cNvPr id="5" name="Raven puščični povezovalnik 4"/>
          <p:cNvCxnSpPr/>
          <p:nvPr/>
        </p:nvCxnSpPr>
        <p:spPr>
          <a:xfrm flipH="1">
            <a:off x="2612571" y="1411254"/>
            <a:ext cx="1045029" cy="94006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PoljeZBesedilom 5"/>
          <p:cNvSpPr txBox="1"/>
          <p:nvPr/>
        </p:nvSpPr>
        <p:spPr>
          <a:xfrm>
            <a:off x="3657600" y="1234862"/>
            <a:ext cx="808105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>
                <a:solidFill>
                  <a:srgbClr val="FF0000"/>
                </a:solidFill>
              </a:rPr>
              <a:t>Označiš besedo AUDI, klikneš na </a:t>
            </a:r>
          </a:p>
          <a:p>
            <a:r>
              <a:rPr lang="sl-SI" dirty="0" smtClean="0">
                <a:solidFill>
                  <a:srgbClr val="FF0000"/>
                </a:solidFill>
              </a:rPr>
              <a:t>VSTAVI / HIPERPOVEZAVA / MESTO V TEM DOKUMENTU/3. AUDI / VREDU</a:t>
            </a:r>
            <a:endParaRPr lang="sl-SI" dirty="0">
              <a:solidFill>
                <a:srgbClr val="FF0000"/>
              </a:solidFill>
            </a:endParaRPr>
          </a:p>
        </p:txBody>
      </p:sp>
      <p:pic>
        <p:nvPicPr>
          <p:cNvPr id="7" name="Slika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972322" y="1881193"/>
            <a:ext cx="6429375" cy="3257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20939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značba mesta vsebine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4043" y="304165"/>
            <a:ext cx="4379214" cy="5753575"/>
          </a:xfrm>
          <a:prstGeom prst="rect">
            <a:avLst/>
          </a:prstGeom>
        </p:spPr>
      </p:pic>
      <p:sp>
        <p:nvSpPr>
          <p:cNvPr id="6" name="PoljeZBesedilom 5"/>
          <p:cNvSpPr txBox="1"/>
          <p:nvPr/>
        </p:nvSpPr>
        <p:spPr>
          <a:xfrm>
            <a:off x="5425441" y="2353177"/>
            <a:ext cx="3169920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Izbereš obliko </a:t>
            </a:r>
            <a:r>
              <a:rPr lang="sl-SI" dirty="0" smtClean="0"/>
              <a:t>gumba (INTERAKTIVNI GUMBI NA DNU), </a:t>
            </a:r>
            <a:r>
              <a:rPr lang="sl-SI" dirty="0" err="1" smtClean="0"/>
              <a:t>npr</a:t>
            </a:r>
            <a:r>
              <a:rPr lang="sl-SI" dirty="0" smtClean="0"/>
              <a:t>:</a:t>
            </a:r>
          </a:p>
          <a:p>
            <a:r>
              <a:rPr lang="sl-SI" sz="1600" dirty="0"/>
              <a:t>t</a:t>
            </a:r>
            <a:r>
              <a:rPr lang="sl-SI" sz="1600" dirty="0" smtClean="0"/>
              <a:t>er kam te naj ta gumb ‚odpelje‘ </a:t>
            </a:r>
            <a:endParaRPr lang="sl-SI" sz="1600" dirty="0"/>
          </a:p>
        </p:txBody>
      </p:sp>
      <p:sp>
        <p:nvSpPr>
          <p:cNvPr id="8" name="Interaktivni gumb: Konec 7">
            <a:hlinkClick r:id="" action="ppaction://hlinkshowjump?jump=nextslide" highlightClick="1"/>
          </p:cNvPr>
          <p:cNvSpPr/>
          <p:nvPr/>
        </p:nvSpPr>
        <p:spPr>
          <a:xfrm>
            <a:off x="8778240" y="2769326"/>
            <a:ext cx="1271451" cy="583474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pic>
        <p:nvPicPr>
          <p:cNvPr id="9" name="Slika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92686" y="3631475"/>
            <a:ext cx="4207289" cy="28292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49918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AUDI</a:t>
            </a:r>
            <a:br>
              <a:rPr lang="sl-SI" dirty="0"/>
            </a:b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224246" y="235132"/>
            <a:ext cx="2671354" cy="666205"/>
          </a:xfrm>
        </p:spPr>
        <p:txBody>
          <a:bodyPr/>
          <a:lstStyle/>
          <a:p>
            <a:r>
              <a:rPr lang="sl-SI" dirty="0" smtClean="0"/>
              <a:t>Besedilo + slika</a:t>
            </a:r>
            <a:endParaRPr lang="sl-SI" dirty="0"/>
          </a:p>
        </p:txBody>
      </p:sp>
      <p:sp>
        <p:nvSpPr>
          <p:cNvPr id="4" name="Interaktivni gumb: Začetek 3">
            <a:hlinkClick r:id="" action="ppaction://hlinkshowjump?jump=previousslide" highlightClick="1"/>
          </p:cNvPr>
          <p:cNvSpPr/>
          <p:nvPr/>
        </p:nvSpPr>
        <p:spPr>
          <a:xfrm>
            <a:off x="685800" y="5995850"/>
            <a:ext cx="960120" cy="404949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5" name="Interaktivni gumb: Domača stran 4">
            <a:hlinkClick r:id="rId2" action="ppaction://hlinksldjump" highlightClick="1"/>
          </p:cNvPr>
          <p:cNvSpPr/>
          <p:nvPr/>
        </p:nvSpPr>
        <p:spPr>
          <a:xfrm>
            <a:off x="4911635" y="5995850"/>
            <a:ext cx="1097280" cy="444137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6" name="Interaktivni gumb: Konec 5">
            <a:hlinkClick r:id="" action="ppaction://hlinkshowjump?jump=nextslide" highlightClick="1"/>
          </p:cNvPr>
          <p:cNvSpPr/>
          <p:nvPr/>
        </p:nvSpPr>
        <p:spPr>
          <a:xfrm>
            <a:off x="9901646" y="5995850"/>
            <a:ext cx="1463040" cy="653144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7" name="PoljeZBesedilom 6"/>
          <p:cNvSpPr txBox="1"/>
          <p:nvPr/>
        </p:nvSpPr>
        <p:spPr>
          <a:xfrm>
            <a:off x="-27833341" y="2309796"/>
            <a:ext cx="43606741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/>
              <a:t>Prikazana vozila lahko v posameznih detajlih odstopajo od trenutne ponudbe za slovenski </a:t>
            </a:r>
            <a:r>
              <a:rPr lang="sl-SI" dirty="0" smtClean="0"/>
              <a:t>trg.</a:t>
            </a:r>
          </a:p>
          <a:p>
            <a:r>
              <a:rPr lang="sl-SI" dirty="0" smtClean="0"/>
              <a:t>Na </a:t>
            </a:r>
            <a:r>
              <a:rPr lang="sl-SI" dirty="0"/>
              <a:t>slikah so prikazani nekateri elementi dodatne opreme, ki so na voljo za </a:t>
            </a:r>
            <a:r>
              <a:rPr lang="sl-SI" dirty="0" smtClean="0"/>
              <a:t>doplačilo.</a:t>
            </a:r>
          </a:p>
          <a:p>
            <a:r>
              <a:rPr lang="sl-SI" dirty="0" smtClean="0"/>
              <a:t>Vse </a:t>
            </a:r>
            <a:r>
              <a:rPr lang="sl-SI" dirty="0"/>
              <a:t>cene so neobvezujoče priporočene cene, vključno z DDV in davkom na motorna </a:t>
            </a:r>
            <a:r>
              <a:rPr lang="sl-SI" dirty="0" smtClean="0"/>
              <a:t>vozila.</a:t>
            </a:r>
          </a:p>
          <a:p>
            <a:r>
              <a:rPr lang="sl-SI" dirty="0" smtClean="0"/>
              <a:t>Pridržujemo </a:t>
            </a:r>
            <a:r>
              <a:rPr lang="sl-SI" dirty="0"/>
              <a:t>si pravico do napak v vsebini in do </a:t>
            </a:r>
            <a:r>
              <a:rPr lang="sl-SI" dirty="0" smtClean="0"/>
              <a:t>sprememb.</a:t>
            </a:r>
          </a:p>
          <a:p>
            <a:r>
              <a:rPr lang="sl-SI" dirty="0" smtClean="0"/>
              <a:t>Ogljikov </a:t>
            </a:r>
            <a:r>
              <a:rPr lang="sl-SI" dirty="0"/>
              <a:t>dioksid (CO₂) je najpomembnejši toplogredni plin, ki povzroča globalno </a:t>
            </a:r>
            <a:r>
              <a:rPr lang="sl-SI" dirty="0" smtClean="0"/>
              <a:t>segrevanje.</a:t>
            </a:r>
          </a:p>
          <a:p>
            <a:r>
              <a:rPr lang="sl-SI" dirty="0" smtClean="0"/>
              <a:t>Emisije </a:t>
            </a:r>
            <a:r>
              <a:rPr lang="sl-SI" dirty="0"/>
              <a:t>onesnaževal zunanjega zraka iz prometa pomembno prispevajo k poslabšanju kakovosti zunanjega </a:t>
            </a:r>
            <a:r>
              <a:rPr lang="sl-SI" dirty="0" smtClean="0"/>
              <a:t>zraka.</a:t>
            </a:r>
          </a:p>
          <a:p>
            <a:r>
              <a:rPr lang="sl-SI" dirty="0" smtClean="0"/>
              <a:t>Prispevajo </a:t>
            </a:r>
            <a:r>
              <a:rPr lang="sl-SI" dirty="0"/>
              <a:t>zlasti k čezmerno povišanim koncentracijam </a:t>
            </a:r>
            <a:r>
              <a:rPr lang="sl-SI" dirty="0" err="1"/>
              <a:t>prizemnega</a:t>
            </a:r>
            <a:r>
              <a:rPr lang="sl-SI" dirty="0"/>
              <a:t> ozona, delcev PM₁₀ in PM₂,₅ ter dušikovih </a:t>
            </a:r>
            <a:r>
              <a:rPr lang="sl-SI" dirty="0" smtClean="0"/>
              <a:t>oksidov.</a:t>
            </a:r>
          </a:p>
          <a:p>
            <a:r>
              <a:rPr lang="sl-SI" dirty="0" smtClean="0"/>
              <a:t>Podrobne </a:t>
            </a:r>
            <a:r>
              <a:rPr lang="sl-SI" dirty="0" err="1"/>
              <a:t>okoljske</a:t>
            </a:r>
            <a:r>
              <a:rPr lang="sl-SI" dirty="0"/>
              <a:t> informacije o novih osebnih avtomobilih </a:t>
            </a:r>
            <a:r>
              <a:rPr lang="sl-SI" u="sng" dirty="0">
                <a:hlinkClick r:id="rId3"/>
              </a:rPr>
              <a:t>najdete na seznamu o varčni porabi goriva in emisijah CO₂</a:t>
            </a:r>
            <a:r>
              <a:rPr lang="sl-SI" dirty="0"/>
              <a:t>.</a:t>
            </a:r>
          </a:p>
          <a:p>
            <a:endParaRPr lang="sl-SI" dirty="0"/>
          </a:p>
        </p:txBody>
      </p:sp>
      <p:sp>
        <p:nvSpPr>
          <p:cNvPr id="8" name="PoljeZBesedilom 7"/>
          <p:cNvSpPr txBox="1"/>
          <p:nvPr/>
        </p:nvSpPr>
        <p:spPr>
          <a:xfrm>
            <a:off x="5271247" y="2614497"/>
            <a:ext cx="574869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Klikneš na gum DOMOV in dodaš hiperpovezavo</a:t>
            </a:r>
          </a:p>
          <a:p>
            <a:r>
              <a:rPr lang="sl-SI" dirty="0" smtClean="0"/>
              <a:t>VSTAVLJANJE/HIPERPOVEZAVA/</a:t>
            </a:r>
          </a:p>
          <a:p>
            <a:r>
              <a:rPr lang="sl-SI" dirty="0" smtClean="0"/>
              <a:t>DIAPOZITIV ŠT 2-KAZALO</a:t>
            </a:r>
            <a:endParaRPr lang="sl-SI" dirty="0"/>
          </a:p>
        </p:txBody>
      </p:sp>
      <p:cxnSp>
        <p:nvCxnSpPr>
          <p:cNvPr id="10" name="Raven puščični povezovalnik 9"/>
          <p:cNvCxnSpPr/>
          <p:nvPr/>
        </p:nvCxnSpPr>
        <p:spPr>
          <a:xfrm flipH="1">
            <a:off x="5109882" y="2850777"/>
            <a:ext cx="141195" cy="298524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PoljeZBesedilom 10"/>
          <p:cNvSpPr txBox="1"/>
          <p:nvPr/>
        </p:nvSpPr>
        <p:spPr>
          <a:xfrm>
            <a:off x="74681" y="1982407"/>
            <a:ext cx="658905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/>
              <a:t>Da bodo ti trije gumbi na vsaki strani predstavitve jih najprej narediš na enemu in nato vse izbereš in skopiraš še na druge.</a:t>
            </a:r>
          </a:p>
        </p:txBody>
      </p:sp>
    </p:spTree>
    <p:extLst>
      <p:ext uri="{BB962C8B-B14F-4D97-AF65-F5344CB8AC3E}">
        <p14:creationId xmlns:p14="http://schemas.microsoft.com/office/powerpoint/2010/main" val="11307458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BMW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685800" y="2194561"/>
            <a:ext cx="9659983" cy="1763486"/>
          </a:xfrm>
        </p:spPr>
        <p:txBody>
          <a:bodyPr/>
          <a:lstStyle/>
          <a:p>
            <a:r>
              <a:rPr lang="sl-SI" dirty="0" smtClean="0"/>
              <a:t>Besedilo + slika</a:t>
            </a:r>
            <a:endParaRPr lang="sl-SI" dirty="0"/>
          </a:p>
        </p:txBody>
      </p:sp>
      <p:sp>
        <p:nvSpPr>
          <p:cNvPr id="4" name="Interaktivni gumb: Začetek 3">
            <a:hlinkClick r:id="" action="ppaction://hlinkshowjump?jump=previousslide" highlightClick="1"/>
          </p:cNvPr>
          <p:cNvSpPr/>
          <p:nvPr/>
        </p:nvSpPr>
        <p:spPr>
          <a:xfrm>
            <a:off x="685800" y="5995850"/>
            <a:ext cx="960120" cy="404949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5" name="Interaktivni gumb: Domača stran 4">
            <a:hlinkClick r:id="rId2" action="ppaction://hlinksldjump" highlightClick="1"/>
          </p:cNvPr>
          <p:cNvSpPr/>
          <p:nvPr/>
        </p:nvSpPr>
        <p:spPr>
          <a:xfrm>
            <a:off x="4911635" y="5995850"/>
            <a:ext cx="1097280" cy="444137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6" name="Interaktivni gumb: Konec 5">
            <a:hlinkClick r:id="" action="ppaction://hlinkshowjump?jump=nextslide" highlightClick="1"/>
          </p:cNvPr>
          <p:cNvSpPr/>
          <p:nvPr/>
        </p:nvSpPr>
        <p:spPr>
          <a:xfrm>
            <a:off x="9901646" y="5995850"/>
            <a:ext cx="1463040" cy="653144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7" name="PoljeZBesedilom 6"/>
          <p:cNvSpPr txBox="1"/>
          <p:nvPr/>
        </p:nvSpPr>
        <p:spPr>
          <a:xfrm>
            <a:off x="4450081" y="2753138"/>
            <a:ext cx="48071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Ko najdemo sliko, preverimo pravice za uporabo slike, jo shranimo in vstavimo.</a:t>
            </a:r>
            <a:endParaRPr lang="sl-SI" dirty="0"/>
          </a:p>
        </p:txBody>
      </p:sp>
      <p:pic>
        <p:nvPicPr>
          <p:cNvPr id="8" name="Slika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66366" y="2361928"/>
            <a:ext cx="1066800" cy="1428750"/>
          </a:xfrm>
          <a:prstGeom prst="rect">
            <a:avLst/>
          </a:prstGeom>
        </p:spPr>
      </p:pic>
      <p:sp>
        <p:nvSpPr>
          <p:cNvPr id="9" name="PoljeZBesedilom 8"/>
          <p:cNvSpPr txBox="1"/>
          <p:nvPr/>
        </p:nvSpPr>
        <p:spPr>
          <a:xfrm>
            <a:off x="4663440" y="3571984"/>
            <a:ext cx="40190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1400" dirty="0" smtClean="0"/>
              <a:t>Priporočilo za iskanje kvalitetnih „</a:t>
            </a:r>
            <a:r>
              <a:rPr lang="sl-SI" sz="1400" dirty="0" err="1" smtClean="0"/>
              <a:t>free</a:t>
            </a:r>
            <a:r>
              <a:rPr lang="sl-SI" sz="1400" dirty="0" smtClean="0"/>
              <a:t> to </a:t>
            </a:r>
            <a:r>
              <a:rPr lang="sl-SI" sz="1400" dirty="0" err="1" smtClean="0"/>
              <a:t>use</a:t>
            </a:r>
            <a:r>
              <a:rPr lang="sl-SI" sz="1400" dirty="0" smtClean="0"/>
              <a:t>“ slik:  </a:t>
            </a:r>
            <a:r>
              <a:rPr lang="sl-SI" sz="1400" dirty="0">
                <a:hlinkClick r:id="rId4"/>
              </a:rPr>
              <a:t>https://pixabay.com/id</a:t>
            </a:r>
            <a:r>
              <a:rPr lang="sl-SI" sz="1400" dirty="0" smtClean="0">
                <a:hlinkClick r:id="rId4"/>
              </a:rPr>
              <a:t>/</a:t>
            </a:r>
            <a:r>
              <a:rPr lang="sl-SI" sz="1400" dirty="0" smtClean="0"/>
              <a:t>  </a:t>
            </a:r>
            <a:endParaRPr lang="sl-SI" sz="1400" dirty="0"/>
          </a:p>
        </p:txBody>
      </p:sp>
      <p:sp>
        <p:nvSpPr>
          <p:cNvPr id="10" name="PoljeZBesedilom 9"/>
          <p:cNvSpPr txBox="1"/>
          <p:nvPr/>
        </p:nvSpPr>
        <p:spPr>
          <a:xfrm>
            <a:off x="3958046" y="764373"/>
            <a:ext cx="41017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V vaše predstavitve dodajte še besedilo in slike.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5748290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TOYOTA</a:t>
            </a:r>
            <a:br>
              <a:rPr lang="sl-SI" dirty="0"/>
            </a:b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685800" y="2194561"/>
            <a:ext cx="9659983" cy="1763486"/>
          </a:xfrm>
        </p:spPr>
        <p:txBody>
          <a:bodyPr/>
          <a:lstStyle/>
          <a:p>
            <a:r>
              <a:rPr lang="sl-SI" dirty="0" smtClean="0"/>
              <a:t>Besedilo + slika</a:t>
            </a:r>
            <a:endParaRPr lang="sl-SI" dirty="0"/>
          </a:p>
        </p:txBody>
      </p:sp>
      <p:sp>
        <p:nvSpPr>
          <p:cNvPr id="4" name="Interaktivni gumb: Začetek 3">
            <a:hlinkClick r:id="" action="ppaction://hlinkshowjump?jump=previousslide" highlightClick="1"/>
          </p:cNvPr>
          <p:cNvSpPr/>
          <p:nvPr/>
        </p:nvSpPr>
        <p:spPr>
          <a:xfrm>
            <a:off x="685800" y="5995850"/>
            <a:ext cx="960120" cy="404949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5" name="Interaktivni gumb: Domača stran 4">
            <a:hlinkClick r:id="rId2" action="ppaction://hlinksldjump" highlightClick="1"/>
          </p:cNvPr>
          <p:cNvSpPr/>
          <p:nvPr/>
        </p:nvSpPr>
        <p:spPr>
          <a:xfrm>
            <a:off x="4911635" y="5995850"/>
            <a:ext cx="1097280" cy="444137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6" name="Interaktivni gumb: Konec 5">
            <a:hlinkClick r:id="" action="ppaction://hlinkshowjump?jump=nextslide" highlightClick="1"/>
          </p:cNvPr>
          <p:cNvSpPr/>
          <p:nvPr/>
        </p:nvSpPr>
        <p:spPr>
          <a:xfrm>
            <a:off x="9901646" y="5995850"/>
            <a:ext cx="1463040" cy="653144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1131064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dirty="0"/>
              <a:t>RANAULT</a:t>
            </a:r>
            <a:br>
              <a:rPr lang="sl-SI" dirty="0"/>
            </a:br>
            <a:r>
              <a:rPr lang="sl-SI" dirty="0"/>
              <a:t/>
            </a:r>
            <a:br>
              <a:rPr lang="sl-SI" dirty="0"/>
            </a:b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685800" y="2194561"/>
            <a:ext cx="9659983" cy="1763486"/>
          </a:xfrm>
        </p:spPr>
        <p:txBody>
          <a:bodyPr/>
          <a:lstStyle/>
          <a:p>
            <a:r>
              <a:rPr lang="sl-SI" dirty="0" smtClean="0"/>
              <a:t>Besedilo + slika</a:t>
            </a:r>
            <a:endParaRPr lang="sl-SI" dirty="0"/>
          </a:p>
        </p:txBody>
      </p:sp>
      <p:sp>
        <p:nvSpPr>
          <p:cNvPr id="4" name="Interaktivni gumb: Začetek 3">
            <a:hlinkClick r:id="" action="ppaction://hlinkshowjump?jump=previousslide" highlightClick="1"/>
          </p:cNvPr>
          <p:cNvSpPr/>
          <p:nvPr/>
        </p:nvSpPr>
        <p:spPr>
          <a:xfrm>
            <a:off x="685800" y="5995850"/>
            <a:ext cx="960120" cy="404949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5" name="Interaktivni gumb: Domača stran 4">
            <a:hlinkClick r:id="rId2" action="ppaction://hlinksldjump" highlightClick="1"/>
          </p:cNvPr>
          <p:cNvSpPr/>
          <p:nvPr/>
        </p:nvSpPr>
        <p:spPr>
          <a:xfrm>
            <a:off x="4911635" y="5995850"/>
            <a:ext cx="1097280" cy="444137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6" name="Interaktivni gumb: Konec 5">
            <a:hlinkClick r:id="" action="ppaction://hlinkshowjump?jump=nextslide" highlightClick="1"/>
          </p:cNvPr>
          <p:cNvSpPr/>
          <p:nvPr/>
        </p:nvSpPr>
        <p:spPr>
          <a:xfrm>
            <a:off x="9901646" y="5995850"/>
            <a:ext cx="1463040" cy="653144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3449522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HVALA ZA POZORNOST</a:t>
            </a:r>
            <a:endParaRPr lang="sl-SI" dirty="0"/>
          </a:p>
        </p:txBody>
      </p:sp>
      <p:sp>
        <p:nvSpPr>
          <p:cNvPr id="4" name="Interaktivni gumb: Začetek 3">
            <a:hlinkClick r:id="" action="ppaction://hlinkshowjump?jump=previousslide" highlightClick="1"/>
          </p:cNvPr>
          <p:cNvSpPr/>
          <p:nvPr/>
        </p:nvSpPr>
        <p:spPr>
          <a:xfrm>
            <a:off x="685800" y="5995850"/>
            <a:ext cx="960120" cy="404949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5" name="Interaktivni gumb: Domača stran 4">
            <a:hlinkClick r:id="rId2" action="ppaction://hlinksldjump" highlightClick="1"/>
          </p:cNvPr>
          <p:cNvSpPr/>
          <p:nvPr/>
        </p:nvSpPr>
        <p:spPr>
          <a:xfrm>
            <a:off x="4911635" y="5995850"/>
            <a:ext cx="1097280" cy="444137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487942488"/>
      </p:ext>
    </p:extLst>
  </p:cSld>
  <p:clrMapOvr>
    <a:masterClrMapping/>
  </p:clrMapOvr>
</p:sld>
</file>

<file path=ppt/theme/theme1.xml><?xml version="1.0" encoding="utf-8"?>
<a:theme xmlns:a="http://schemas.openxmlformats.org/drawingml/2006/main" name="Sled pare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TM04033937[[fn=Sled pare]]</Template>
  <TotalTime>65</TotalTime>
  <Words>275</Words>
  <Application>Microsoft Office PowerPoint</Application>
  <PresentationFormat>Širokozaslonsko</PresentationFormat>
  <Paragraphs>35</Paragraphs>
  <Slides>8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2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8</vt:i4>
      </vt:variant>
    </vt:vector>
  </HeadingPairs>
  <TitlesOfParts>
    <vt:vector size="11" baseType="lpstr">
      <vt:lpstr>Arial</vt:lpstr>
      <vt:lpstr>Century Gothic</vt:lpstr>
      <vt:lpstr>Sled pare</vt:lpstr>
      <vt:lpstr>AVTOMOBILI</vt:lpstr>
      <vt:lpstr>KAZALO:</vt:lpstr>
      <vt:lpstr>PowerPointova predstavitev</vt:lpstr>
      <vt:lpstr>AUDI </vt:lpstr>
      <vt:lpstr>BMW</vt:lpstr>
      <vt:lpstr>TOYOTA </vt:lpstr>
      <vt:lpstr>RANAULT  </vt:lpstr>
      <vt:lpstr>HVALA ZA POZORNOST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AVTOMOBILI</dc:title>
  <dc:creator>Franc Štrekelj</dc:creator>
  <cp:lastModifiedBy>Franc Štrekelj</cp:lastModifiedBy>
  <cp:revision>12</cp:revision>
  <dcterms:created xsi:type="dcterms:W3CDTF">2021-04-13T12:04:11Z</dcterms:created>
  <dcterms:modified xsi:type="dcterms:W3CDTF">2021-04-21T06:47:24Z</dcterms:modified>
</cp:coreProperties>
</file>